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B7BF-9491-47FF-88C3-EE5EEF2BB3B5}" v="2" dt="2023-06-22T08:56:1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F797D-1028-FFBD-6D07-D10BD6ABF6E6}"/>
              </a:ext>
            </a:extLst>
          </p:cNvPr>
          <p:cNvSpPr txBox="1"/>
          <p:nvPr/>
        </p:nvSpPr>
        <p:spPr>
          <a:xfrm>
            <a:off x="8193119" y="927531"/>
            <a:ext cx="1532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18, Oct 16, Nov 13,  Dec 11, Jan 15, Feb 12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9AB5-4BF8-51F1-32B0-F36E3510DC4C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Aug 28, Sep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Port Sausages with Tomato Ketchup or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C33C1-70D9-34AA-17B8-CF716D0FC3B3}"/>
              </a:ext>
            </a:extLst>
          </p:cNvPr>
          <p:cNvSpPr txBox="1"/>
          <p:nvPr/>
        </p:nvSpPr>
        <p:spPr>
          <a:xfrm>
            <a:off x="8295860" y="927531"/>
            <a:ext cx="1429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04,  Oct 02, Oct 30,  Nov 27,  Jan 01, Jan 29 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6FAB9-4597-0A2B-A470-741720F6FD6E}"/>
              </a:ext>
            </a:extLst>
          </p:cNvPr>
          <p:cNvSpPr txBox="1"/>
          <p:nvPr/>
        </p:nvSpPr>
        <p:spPr>
          <a:xfrm>
            <a:off x="8163338" y="927531"/>
            <a:ext cx="155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11,  Oct 09, Nov 06, Dec 04, Jan 08, Feb 05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A8DD90-21EC-4C51-83DE-22F53DEB7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AD182-F131-428C-9C14-B987ECB93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C05BE-FB25-46AF-9AB2-1397D9155403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560</Words>
  <Application>Microsoft Office PowerPoint</Application>
  <PresentationFormat>A4 Paper (210x297 mm)</PresentationFormat>
  <Paragraphs>194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C Brannigan</cp:lastModifiedBy>
  <cp:revision>11</cp:revision>
  <dcterms:created xsi:type="dcterms:W3CDTF">2023-05-25T09:12:29Z</dcterms:created>
  <dcterms:modified xsi:type="dcterms:W3CDTF">2023-09-21T12:08:50Z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